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5" r:id="rId1"/>
  </p:sldMasterIdLst>
  <p:notesMasterIdLst>
    <p:notesMasterId r:id="rId13"/>
  </p:notesMasterIdLst>
  <p:sldIdLst>
    <p:sldId id="256" r:id="rId2"/>
    <p:sldId id="259" r:id="rId3"/>
    <p:sldId id="261" r:id="rId4"/>
    <p:sldId id="270" r:id="rId5"/>
    <p:sldId id="263" r:id="rId6"/>
    <p:sldId id="264" r:id="rId7"/>
    <p:sldId id="266" r:id="rId8"/>
    <p:sldId id="274" r:id="rId9"/>
    <p:sldId id="268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210"/>
    <p:restoredTop sz="95833"/>
  </p:normalViewPr>
  <p:slideViewPr>
    <p:cSldViewPr snapToGrid="0" snapToObjects="1">
      <p:cViewPr varScale="1">
        <p:scale>
          <a:sx n="79" d="100"/>
          <a:sy n="79" d="100"/>
        </p:scale>
        <p:origin x="216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4F0FA-B38E-7F4A-96F1-A032EDAAE60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77451-D97C-2741-B53C-35CB92CC3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4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FEFA8FB-1E6E-F34F-A944-5627294D8BBA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FAF1EB5-2074-BC4D-BB1F-5B468A5DA06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2006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4219" y="-24873"/>
            <a:ext cx="1287781" cy="18228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013" y="54862"/>
            <a:ext cx="752475" cy="9226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62" y="0"/>
            <a:ext cx="1022351" cy="191062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75633" y="1795491"/>
            <a:ext cx="888711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Rounded MT Bold" charset="0"/>
                <a:ea typeface="Arial Rounded MT Bold" charset="0"/>
                <a:cs typeface="Arial Rounded MT Bold" charset="0"/>
              </a:rPr>
              <a:t>Tema 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Rounded MT Bold" charset="0"/>
                <a:ea typeface="Arial Rounded MT Bold" charset="0"/>
                <a:cs typeface="Arial Rounded MT Bold" charset="0"/>
              </a:rPr>
              <a:t>9: Transformada de </a:t>
            </a:r>
          </a:p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Rounded MT Bold" charset="0"/>
                <a:ea typeface="Arial Rounded MT Bold" charset="0"/>
                <a:cs typeface="Arial Rounded MT Bold" charset="0"/>
              </a:rPr>
              <a:t>Fourier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766323" y="4011560"/>
            <a:ext cx="575187" cy="5014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616" y="2672654"/>
            <a:ext cx="23495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2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94" y="914400"/>
            <a:ext cx="10046463" cy="474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86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883" y="1077685"/>
            <a:ext cx="10606820" cy="455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96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81" y="434372"/>
            <a:ext cx="3175000" cy="2540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4190035" y="1704372"/>
            <a:ext cx="13542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548" y="557632"/>
            <a:ext cx="1831372" cy="1030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4931" y="230123"/>
            <a:ext cx="2192117" cy="12343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2480" y="1704372"/>
            <a:ext cx="1979857" cy="131951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2632" y="1587779"/>
            <a:ext cx="1776714" cy="177671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880" y="3645060"/>
            <a:ext cx="65532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95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Transformada</a:t>
            </a:r>
            <a:r>
              <a:rPr lang="en-US" dirty="0" smtClean="0"/>
              <a:t> de Fourier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964386" y="5666020"/>
            <a:ext cx="489857" cy="604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743" y="2001389"/>
            <a:ext cx="7399790" cy="426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623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30" y="389013"/>
            <a:ext cx="9937720" cy="568521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368643" y="5584371"/>
            <a:ext cx="614107" cy="4898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007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1104900"/>
            <a:ext cx="98806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62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1282700"/>
            <a:ext cx="99441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350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1079500"/>
            <a:ext cx="90805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355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1130300"/>
            <a:ext cx="9042400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7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Transformada</a:t>
            </a:r>
            <a:r>
              <a:rPr lang="en-US" dirty="0" smtClean="0"/>
              <a:t> </a:t>
            </a:r>
            <a:r>
              <a:rPr lang="en-US" dirty="0" err="1" smtClean="0"/>
              <a:t>Inversa</a:t>
            </a:r>
            <a:r>
              <a:rPr lang="en-US" dirty="0" smtClean="0"/>
              <a:t> de Fourier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663" y="2147661"/>
            <a:ext cx="7543800" cy="2374900"/>
          </a:xfrm>
        </p:spPr>
      </p:pic>
    </p:spTree>
    <p:extLst>
      <p:ext uri="{BB962C8B-B14F-4D97-AF65-F5344CB8AC3E}">
        <p14:creationId xmlns:p14="http://schemas.microsoft.com/office/powerpoint/2010/main" val="105563380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1669</TotalTime>
  <Words>13</Words>
  <Application>Microsoft Macintosh PowerPoint</Application>
  <PresentationFormat>Widescreen</PresentationFormat>
  <Paragraphs>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 Rounded MT Bold</vt:lpstr>
      <vt:lpstr>Calibri</vt:lpstr>
      <vt:lpstr>Calibri Light</vt:lpstr>
      <vt:lpstr>Arial</vt:lpstr>
      <vt:lpstr>Retrospect</vt:lpstr>
      <vt:lpstr>PowerPoint Presentation</vt:lpstr>
      <vt:lpstr>PowerPoint Presentation</vt:lpstr>
      <vt:lpstr>Transformada de Fourier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Transformada Inversa de Fourier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BEATRIZ RAMIREZ SILVA</dc:creator>
  <cp:lastModifiedBy>ANA BEATRIZ RAMIREZ SILVA</cp:lastModifiedBy>
  <cp:revision>123</cp:revision>
  <cp:lastPrinted>2020-04-16T13:18:52Z</cp:lastPrinted>
  <dcterms:created xsi:type="dcterms:W3CDTF">2020-04-15T18:49:30Z</dcterms:created>
  <dcterms:modified xsi:type="dcterms:W3CDTF">2020-04-28T15:13:25Z</dcterms:modified>
</cp:coreProperties>
</file>

<file path=docProps/thumbnail.jpeg>
</file>